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4E789-B198-4C2B-937A-094A9DB18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B12D75-F3A7-1C7A-656A-0F8484BAF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A5A1D8-687F-24D0-5D5D-65E107121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B8E218-1924-FEA3-75F3-5F8AA17FA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0854D-A9CE-821C-9C74-E24FE24F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8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964FDD-2B1C-3D37-4AFF-598D7E5A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BBD3469-51E1-2911-8AE7-7D86FF3D8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E50071-DF97-7A50-A300-45F4BB58B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7584F8-FCF8-01AD-F63D-F65F0079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E450D8-8130-49EA-AD43-F37132023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88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5E01D35-9133-E175-F5E3-57EE48049F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31CDFC-47CC-FEB5-8D90-291B35218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11D8DC-C7AD-705C-EBF1-5FDD02B6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F6D7C6-BE71-A1CC-0BF9-625980C21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D0FD0C-B3FD-E65F-8B9C-ADBBAA3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757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05F359-6B5B-7841-EA35-58A38780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AE0ECC-A894-33AE-55FE-3E8E239A7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400050-D41E-BE25-CF4E-8769B1926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BD0E62-7594-1AD3-C07C-8BE4C84E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B1B327-C22B-6AEF-DFA1-0008116E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29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4E0B1-F280-76F1-FF20-EEFBB9956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10AE55-8608-CE2C-B375-25405B5CB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46E259-124C-08BF-7855-7708E5CC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368E92-4A80-3955-57F7-34DA8C18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A36524-257E-AD43-8234-5C411629A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38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F7DFD0-2118-1C24-84A7-BEAEF5468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E6097C-6BCF-0659-4CC6-65CD7D17A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3398F60-7394-8D4D-78BF-A84749094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972A56-66A4-C9C7-8545-A0C87C072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8233E9-62C2-4935-D308-5679333A6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46A5D-F1F2-A8FE-A731-B4FC99D1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8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BD5979-43B0-099E-C99D-CB45B719E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0A2419-F5E2-7AB5-7E2A-BFD9C7BB3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DEE7ABC-64F3-B0D8-F1FE-FD853F17A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43F8A69-AD80-8F01-835B-CCB068D09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D6A8464-E40C-15E4-E9FD-E4CDAE65D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136D90-8406-4FCC-945C-EC259A25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57F80F5-3BB9-E4F0-DDD5-4B9B8E901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698EA61-82B1-6606-7C4B-2489FA74B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18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EC1FA5-335A-CB92-B482-AD6C3FA9E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C46161A-AE09-D0D9-CC3F-9C2443F41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46D1CB2-E0B5-38CA-6799-42BC5098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B8F8B02-A8A1-0598-9E8A-A783F0DC4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97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182B01D-98FF-DD6B-D17A-1A5A31C3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9585E00-7048-EE33-82D2-4E8A5CD8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DC5D8C0-7290-4593-33E0-A576516B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21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72C498-3C8C-A312-CDBF-0D9633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EC576-A561-2EEB-01CF-51AEDB35B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0F3CE78-1E99-9601-EE92-D5EA0EDF99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93F9C2-1D22-4113-896E-9C0BA0040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57DE68-7B85-E07C-85E4-B1C470304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BA98D4-CFA3-69C5-BE63-833BCC1B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88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43E2B7-D2F5-6B25-67B9-C492C5CF8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664EAE7-07C0-0549-C294-58E54C9F2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162AFD2-0C00-C4BC-8A62-5A24E0110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E34F12-53BF-663C-A786-29568868A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5FE3C4-A070-FD3D-3977-0860B976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DBFF617-233A-EC72-0461-C9481F1FA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791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A3A4B58-E24C-DCB5-1B7C-CAE6A9A55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65B7EF-17A3-E7B3-73CD-7DDE7B546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883656-9C4B-E357-5A56-5D466AB72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9A1485-1F5F-471E-9E63-EA932991A595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765D46-B139-E100-281E-CB3F2607C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A98A5D-A672-ED79-BACD-A1E2E5E18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F2C2F9-0D2C-43BA-84E6-3A8419D50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57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95D8D3-473C-4718-80BD-A3FBC0E56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167" y="1185863"/>
            <a:ext cx="10005910" cy="5476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400" dirty="0">
                <a:solidFill>
                  <a:srgbClr val="002060"/>
                </a:solidFill>
              </a:rPr>
              <a:t>Per chiarimenti sulla compilazione dell’istanza è possibile rivolgersi ai seguenti sportelli dislocati nei Municipi: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7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it-IT" sz="1200" dirty="0">
              <a:solidFill>
                <a:srgbClr val="002060"/>
              </a:solidFill>
            </a:endParaRP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F607033E-7F94-47A1-B288-FB8564184E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380181"/>
              </p:ext>
            </p:extLst>
          </p:nvPr>
        </p:nvGraphicFramePr>
        <p:xfrm>
          <a:off x="1578430" y="1833562"/>
          <a:ext cx="9430882" cy="3838575"/>
        </p:xfrm>
        <a:graphic>
          <a:graphicData uri="http://schemas.openxmlformats.org/drawingml/2006/table">
            <a:tbl>
              <a:tblPr/>
              <a:tblGrid>
                <a:gridCol w="3231313">
                  <a:extLst>
                    <a:ext uri="{9D8B030D-6E8A-4147-A177-3AD203B41FA5}">
                      <a16:colId xmlns:a16="http://schemas.microsoft.com/office/drawing/2014/main" val="378619060"/>
                    </a:ext>
                  </a:extLst>
                </a:gridCol>
                <a:gridCol w="3369949">
                  <a:extLst>
                    <a:ext uri="{9D8B030D-6E8A-4147-A177-3AD203B41FA5}">
                      <a16:colId xmlns:a16="http://schemas.microsoft.com/office/drawing/2014/main" val="1630770445"/>
                    </a:ext>
                  </a:extLst>
                </a:gridCol>
                <a:gridCol w="2829620">
                  <a:extLst>
                    <a:ext uri="{9D8B030D-6E8A-4147-A177-3AD203B41FA5}">
                      <a16:colId xmlns:a16="http://schemas.microsoft.com/office/drawing/2014/main" val="2717061151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Municipio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Giorno e Orario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Indirizzo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8009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1 - Centro 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14:00 alle 16:00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Piazza Santa Fede 6,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470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2 - Centro Ovest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14:00 alle 16:00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Via San Pier D'Arena 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17445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3 - Bassa Valbisagno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14:00 alle 16:00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Piazza Manzoni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54709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4 - Media Valbisagno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9:00 alle 11:00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Piazza dell'Olmo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9246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5 - Valpolcevera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9:00 alle 11:00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Via Costantino Reta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2512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- 6 Medio Ponente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9:00 alle 11:00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Via Sestri 34, 1° piano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6568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7 - Ponente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14:00 alle 16:00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Via Ignazio Pallavicini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3786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8 - Medio Levante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9:00 alle 11:00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Via Luigi Mascherpa 34 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1524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Municipio 9 - Levante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Mercoledì - dalle 14:00 alle 16:00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</a:rPr>
                        <a:t>Via Giovanni Maggio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841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975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Silvestri Paola</dc:creator>
  <cp:lastModifiedBy>Boccardo Natalia</cp:lastModifiedBy>
  <cp:revision>3</cp:revision>
  <dcterms:created xsi:type="dcterms:W3CDTF">2025-04-04T10:37:39Z</dcterms:created>
  <dcterms:modified xsi:type="dcterms:W3CDTF">2025-04-04T10:47:08Z</dcterms:modified>
</cp:coreProperties>
</file>